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3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4565" y="5248001"/>
            <a:ext cx="4030768" cy="3537205"/>
            <a:chOff x="13194565" y="5248001"/>
            <a:chExt cx="4030768" cy="35372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4565" y="5248001"/>
              <a:ext cx="4030768" cy="35372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2471" y="1086463"/>
            <a:ext cx="9458978" cy="2486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620" y="5336992"/>
            <a:ext cx="3943520" cy="927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415" y="1204254"/>
            <a:ext cx="16806884" cy="17571"/>
            <a:chOff x="739415" y="1204254"/>
            <a:chExt cx="16806884" cy="17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415" y="1204254"/>
              <a:ext cx="16806884" cy="17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620" y="680137"/>
            <a:ext cx="1525876" cy="4936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049" y="9200144"/>
            <a:ext cx="8114949" cy="402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0822" y="9385577"/>
            <a:ext cx="498233" cy="23575"/>
            <a:chOff x="3840822" y="9385577"/>
            <a:chExt cx="498233" cy="235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840822" y="9385577"/>
              <a:ext cx="498233" cy="235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89144" y="676328"/>
            <a:ext cx="1541336" cy="4936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7034" y="5048694"/>
            <a:ext cx="16806884" cy="17571"/>
            <a:chOff x="747034" y="5048694"/>
            <a:chExt cx="16806884" cy="17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034" y="5048694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4653" y="9000877"/>
            <a:ext cx="16806884" cy="17571"/>
            <a:chOff x="754653" y="9000877"/>
            <a:chExt cx="16806884" cy="17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653" y="9000877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272" y="9770401"/>
            <a:ext cx="16806884" cy="17571"/>
            <a:chOff x="762272" y="9770401"/>
            <a:chExt cx="16806884" cy="17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2250" y="9393196"/>
            <a:ext cx="498233" cy="23575"/>
            <a:chOff x="7572250" y="9393196"/>
            <a:chExt cx="498233" cy="235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572250" y="9393196"/>
              <a:ext cx="498233" cy="23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768" y="1181701"/>
            <a:ext cx="9451788" cy="2480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415" y="1204254"/>
            <a:ext cx="16806884" cy="17571"/>
            <a:chOff x="739415" y="1204254"/>
            <a:chExt cx="16806884" cy="17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15" y="1204254"/>
              <a:ext cx="16806884" cy="17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8254" y="691566"/>
            <a:ext cx="2765101" cy="3721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7034" y="3524885"/>
            <a:ext cx="16806884" cy="17571"/>
            <a:chOff x="747034" y="3524885"/>
            <a:chExt cx="16806884" cy="17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034" y="3524885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272" y="97704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049" y="9200144"/>
            <a:ext cx="2243583" cy="398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4653" y="9000877"/>
            <a:ext cx="16806884" cy="17571"/>
            <a:chOff x="754653" y="9000877"/>
            <a:chExt cx="16806884" cy="17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653" y="9000877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5678" y="5537583"/>
            <a:ext cx="3589273" cy="1527962"/>
            <a:chOff x="215678" y="5537583"/>
            <a:chExt cx="3589273" cy="15279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15678" y="5537583"/>
              <a:ext cx="3589273" cy="15279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23620" y="5145401"/>
            <a:ext cx="1359509" cy="536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60003" y="4684479"/>
            <a:ext cx="1141624" cy="12341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23620" y="6219687"/>
            <a:ext cx="1364994" cy="5342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60003" y="5758708"/>
            <a:ext cx="1194450" cy="12341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23620" y="7351115"/>
            <a:ext cx="1359509" cy="5369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75241" y="6890193"/>
            <a:ext cx="1191474" cy="12341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254" y="691566"/>
            <a:ext cx="2765101" cy="372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687" y="1943354"/>
            <a:ext cx="2113956" cy="8502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049" y="9181096"/>
            <a:ext cx="2243583" cy="3983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4435" y="4731453"/>
            <a:ext cx="7334826" cy="20705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3872" y="4674905"/>
            <a:ext cx="932548" cy="2159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7034" y="1204254"/>
            <a:ext cx="16806884" cy="17571"/>
            <a:chOff x="747034" y="1204254"/>
            <a:chExt cx="16806884" cy="17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034" y="1204254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034" y="3239170"/>
            <a:ext cx="10239042" cy="18835"/>
            <a:chOff x="747034" y="3239170"/>
            <a:chExt cx="10239042" cy="188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034" y="3239170"/>
              <a:ext cx="10239042" cy="18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272" y="9770401"/>
            <a:ext cx="16806884" cy="17571"/>
            <a:chOff x="762272" y="9770401"/>
            <a:chExt cx="16806884" cy="17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4653" y="9000877"/>
            <a:ext cx="16806884" cy="17571"/>
            <a:chOff x="754653" y="9000877"/>
            <a:chExt cx="16806884" cy="17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653" y="9000877"/>
              <a:ext cx="16806884" cy="175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43429" y="687756"/>
            <a:ext cx="2554359" cy="4100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21221" y="2015733"/>
            <a:ext cx="2543850" cy="2570627"/>
            <a:chOff x="13221221" y="2015733"/>
            <a:chExt cx="2543850" cy="25706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21221" y="2015733"/>
              <a:ext cx="2543850" cy="2570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19907" y="4107215"/>
            <a:ext cx="2543850" cy="2570627"/>
            <a:chOff x="13219907" y="4107215"/>
            <a:chExt cx="2543850" cy="25706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9907" y="4107215"/>
              <a:ext cx="2543850" cy="25706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11697" y="6207480"/>
            <a:ext cx="2543850" cy="2570627"/>
            <a:chOff x="13211697" y="6207480"/>
            <a:chExt cx="2543850" cy="25706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1697" y="6207480"/>
              <a:ext cx="2543850" cy="257062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80545" y="2391600"/>
            <a:ext cx="745122" cy="6643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88192" y="4456363"/>
            <a:ext cx="745122" cy="6643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86287" y="6540173"/>
            <a:ext cx="745122" cy="66436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12573" y="3010625"/>
            <a:ext cx="2402962" cy="8823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75525" y="5269230"/>
            <a:ext cx="1739817" cy="5532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75525" y="7287811"/>
            <a:ext cx="1739817" cy="553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254" y="691566"/>
            <a:ext cx="2765101" cy="372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954" y="1696630"/>
            <a:ext cx="2122641" cy="8458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049" y="9181096"/>
            <a:ext cx="2243583" cy="398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7034" y="1204254"/>
            <a:ext cx="16806884" cy="17571"/>
            <a:chOff x="747034" y="1204254"/>
            <a:chExt cx="16806884" cy="17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034" y="1204254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272" y="9770401"/>
            <a:ext cx="16806884" cy="17571"/>
            <a:chOff x="762272" y="9770401"/>
            <a:chExt cx="16806884" cy="17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4653" y="9000877"/>
            <a:ext cx="16806884" cy="17571"/>
            <a:chOff x="754653" y="9000877"/>
            <a:chExt cx="16806884" cy="17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653" y="9000877"/>
              <a:ext cx="16806884" cy="17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43429" y="687756"/>
            <a:ext cx="2554359" cy="4100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4653" y="2830920"/>
            <a:ext cx="16806884" cy="17571"/>
            <a:chOff x="754653" y="2830920"/>
            <a:chExt cx="16806884" cy="17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653" y="2830920"/>
              <a:ext cx="16806884" cy="17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966" y="4164557"/>
            <a:ext cx="8775552" cy="3475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254" y="691566"/>
            <a:ext cx="2765101" cy="372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690" y="1943358"/>
            <a:ext cx="2113956" cy="8502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049" y="9181096"/>
            <a:ext cx="2243583" cy="3983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119" y="5015352"/>
            <a:ext cx="10049273" cy="18081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7034" y="1204254"/>
            <a:ext cx="16806884" cy="17571"/>
            <a:chOff x="747034" y="1204254"/>
            <a:chExt cx="16806884" cy="17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034" y="1204254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034" y="3239170"/>
            <a:ext cx="10239042" cy="18835"/>
            <a:chOff x="747034" y="3239170"/>
            <a:chExt cx="10239042" cy="188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034" y="3239170"/>
              <a:ext cx="10239042" cy="18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272" y="9770401"/>
            <a:ext cx="16806884" cy="17571"/>
            <a:chOff x="762272" y="9770401"/>
            <a:chExt cx="16806884" cy="17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4653" y="9000877"/>
            <a:ext cx="16806884" cy="17571"/>
            <a:chOff x="754653" y="9000877"/>
            <a:chExt cx="16806884" cy="17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653" y="9000877"/>
              <a:ext cx="16806884" cy="17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43429" y="687756"/>
            <a:ext cx="2554359" cy="4100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서준혁</cp:lastModifiedBy>
  <cp:revision>3</cp:revision>
  <dcterms:created xsi:type="dcterms:W3CDTF">2022-04-03T20:17:46Z</dcterms:created>
  <dcterms:modified xsi:type="dcterms:W3CDTF">2022-04-03T11:21:07Z</dcterms:modified>
</cp:coreProperties>
</file>